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sldIdLst>
    <p:sldId id="263" r:id="rId5"/>
    <p:sldId id="256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12/12/2024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2BEA5-9729-3BAF-92B4-B6A80ADE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3F740-4B5E-5109-D504-4F712161A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p close image of waves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1000"/>
          </a:blip>
          <a:srcRect l="9091" t="3462" b="19929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3938" y="108642"/>
            <a:ext cx="4762123" cy="243853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16:19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3:16,17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0843" y="3332345"/>
            <a:ext cx="4328311" cy="239397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“A Little</a:t>
            </a:r>
            <a:br>
              <a:rPr lang="en-US" dirty="0"/>
            </a:br>
            <a:r>
              <a:rPr lang="en-US" dirty="0"/>
              <a:t> While”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C75C8-B371-8DAD-E6B4-66E3DE931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562D-A717-B289-817B-29896396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About The “Little While”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2E7D9-BDFD-C971-B90F-0D5948D2B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John 16:19 “A little while, and you will not see Me; and again a little while, and you will see Me’”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John 16:17 “What is this that He says to us”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John 16:18 “We do not know what He is saying."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The Answer Is Given: John  16:20-23 “Most assuredly, I say to you that you will weep and lament, but the world will rejoice; and you will be sorrowful, but your sorrow will be turned into joy.”</a:t>
            </a:r>
          </a:p>
        </p:txBody>
      </p:sp>
    </p:spTree>
    <p:extLst>
      <p:ext uri="{BB962C8B-B14F-4D97-AF65-F5344CB8AC3E}">
        <p14:creationId xmlns:p14="http://schemas.microsoft.com/office/powerpoint/2010/main" val="78847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45AE-0DF6-D4A3-8ED1-9DF23830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F2DF-C52B-8568-1D4E-06BEFC561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On Greatness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F0D0B-5E5C-8752-837D-69A7BAABA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57608"/>
            <a:ext cx="10233800" cy="49703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Matthew 18:1-4 “Who then is greatest in the kingdom of heaven?”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A Manifestation Of “Pride Of Life.”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Matthew 20:20,21  "Grant that these two sons of mine may sit, one on Your right hand and the other on the left, in Your kingdom."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Matthew 18:2 “…unless you are converted and become as little children, you will by no means enter the kingdom of heaven. 4 Therefore whoever humbles himself as this little child is the greatest in the kingdom of heaven.”</a:t>
            </a:r>
          </a:p>
        </p:txBody>
      </p:sp>
    </p:spTree>
    <p:extLst>
      <p:ext uri="{BB962C8B-B14F-4D97-AF65-F5344CB8AC3E}">
        <p14:creationId xmlns:p14="http://schemas.microsoft.com/office/powerpoint/2010/main" val="209527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3D135-7DA9-966B-39FC-66FF040F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5FCC-77A2-3C7D-C015-8532B870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On Divorce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999AF-C6F8-E82E-58D8-CDC62751C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57608"/>
            <a:ext cx="10233800" cy="497035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Matthew 19:3-12 “Is it lawful for a man to divorce his wife for {just} any reason?”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Get tired of her?  If she gets old?  Burns the bread?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The answer: "Therefore what God has joined together, let not man separate." 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Moses allowed because of the hardness of hearts!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“From the beginning, it was no so”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“whoever divorces his wife, except for sexual immorality, and marries another, commits adultery”</a:t>
            </a:r>
          </a:p>
        </p:txBody>
      </p:sp>
    </p:spTree>
    <p:extLst>
      <p:ext uri="{BB962C8B-B14F-4D97-AF65-F5344CB8AC3E}">
        <p14:creationId xmlns:p14="http://schemas.microsoft.com/office/powerpoint/2010/main" val="22656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ECAD3-EA15-FC49-4959-CD75332B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8FAC2-20A5-60DC-AC87-0ABBE011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On The Tribute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64DF0-DA22-9FCA-7CE3-A4D8DC735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57608"/>
            <a:ext cx="10233800" cy="4970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400" dirty="0"/>
              <a:t>Matthew 22:17-22  “Is it lawful to pay taxes to Caesar, or not?"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Matthew 22:15 “Pharisees went and plotted how they might entangle Him in His talk."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Matthew 22:16 “You do not regard the person of men."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His Answer: “Whose image and inscription {is} this?"   "Render therefore to Caesar the things that are Caesar's, and to God the things that are God's."</a:t>
            </a:r>
          </a:p>
        </p:txBody>
      </p:sp>
    </p:spTree>
    <p:extLst>
      <p:ext uri="{BB962C8B-B14F-4D97-AF65-F5344CB8AC3E}">
        <p14:creationId xmlns:p14="http://schemas.microsoft.com/office/powerpoint/2010/main" val="39335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5FFCB-9C06-E46F-6AA9-1FE833374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9243-1A00-67EF-3657-716DA9C6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About The Resurrection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3430E-2517-C249-4B6A-EA4D30192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48555"/>
            <a:ext cx="10233800" cy="4970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Matthew 22:24-29,32 “Therefore, in the resurrection, whose wife of the seven will she be? For they all had her."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His Answer: “ You don't know the Scriptures nor the power of God.” [Vs. 29]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No marriages in heaven. [Vs. 30] 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“God is not the God of the dead, but of the living." [V.32]</a:t>
            </a:r>
          </a:p>
        </p:txBody>
      </p:sp>
    </p:spTree>
    <p:extLst>
      <p:ext uri="{BB962C8B-B14F-4D97-AF65-F5344CB8AC3E}">
        <p14:creationId xmlns:p14="http://schemas.microsoft.com/office/powerpoint/2010/main" val="249713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5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225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225" end="28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225" end="2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19D1D-BD02-1459-71F1-6412AD6B6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48B6F-0DB7-D33D-2A31-6273CF44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65" y="365125"/>
            <a:ext cx="11162923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 About The Great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2338D-B766-3395-FA76-EF09365E8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48555"/>
            <a:ext cx="10233800" cy="4970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800" dirty="0"/>
              <a:t>Matthew 22:34-40 "Teacher, which {is} the great commandment in the law?" 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His Answer: “You shall love the Lord your God with all your heart, with all your soul, and with all your mind.’” [Vs. 37]  “You shall love your neighbor as yourself.” [Vs. 39]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ALL of God’s commandments hang on these two [Vs.40]</a:t>
            </a:r>
          </a:p>
        </p:txBody>
      </p:sp>
    </p:spTree>
    <p:extLst>
      <p:ext uri="{BB962C8B-B14F-4D97-AF65-F5344CB8AC3E}">
        <p14:creationId xmlns:p14="http://schemas.microsoft.com/office/powerpoint/2010/main" val="22937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C273-80E2-3E4B-32BF-32173ABE1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ADB72-6300-D512-F5D6-9A0CF4091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65" y="365125"/>
            <a:ext cx="11162923" cy="1325563"/>
          </a:xfrm>
        </p:spPr>
        <p:txBody>
          <a:bodyPr>
            <a:normAutofit/>
          </a:bodyPr>
          <a:lstStyle/>
          <a:p>
            <a:r>
              <a:rPr lang="en-US" dirty="0"/>
              <a:t>Question From Rich Young Ruler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8DBB3-B54B-C1A3-5705-E0F3D8E0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48555"/>
            <a:ext cx="10233800" cy="4970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Matthew 19:16 “ what good thing shall I do that I may have eternal life?"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His Answer: “if you want to enter into life, keep the commandments."  [Vs. 17]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What does it mean for US TODAY?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Keep The Law Of Jesus Christ!  Galatians 6:2 “and so fulfill the law of Christ.”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1 Corinthians 9:19-22 “ (not being without law toward God, but under law toward Christ)</a:t>
            </a:r>
          </a:p>
        </p:txBody>
      </p:sp>
    </p:spTree>
    <p:extLst>
      <p:ext uri="{BB962C8B-B14F-4D97-AF65-F5344CB8AC3E}">
        <p14:creationId xmlns:p14="http://schemas.microsoft.com/office/powerpoint/2010/main" val="326314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069FE-3B3F-796B-730E-504C2F4D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38C6-3411-6CCE-53F5-E2115CCC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65" y="365125"/>
            <a:ext cx="11162923" cy="1325563"/>
          </a:xfrm>
        </p:spPr>
        <p:txBody>
          <a:bodyPr>
            <a:normAutofit/>
          </a:bodyPr>
          <a:lstStyle/>
          <a:p>
            <a:r>
              <a:rPr lang="en-US" dirty="0"/>
              <a:t>What Did Jesus SAY?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0650E-B7D7-EF72-033E-7C0FD835D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48555"/>
            <a:ext cx="10233800" cy="4970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John 14:15 NKJV 15 "If you love Me, keep My commandments.”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Mark 16:15-16 NKJV 15 “And He said to them, "Go into all the world and preach the gospel to every creature. 16 "He who believes and is baptized will be saved; but he who does not believe will be condemned.”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Are You?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Would you?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400" dirty="0"/>
              <a:t>IF NOT, WHY NOT?</a:t>
            </a:r>
          </a:p>
        </p:txBody>
      </p:sp>
    </p:spTree>
    <p:extLst>
      <p:ext uri="{BB962C8B-B14F-4D97-AF65-F5344CB8AC3E}">
        <p14:creationId xmlns:p14="http://schemas.microsoft.com/office/powerpoint/2010/main" val="296124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 design</Template>
  <TotalTime>214</TotalTime>
  <Words>700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Depth</vt:lpstr>
      <vt:lpstr>PowerPoint Presentation</vt:lpstr>
      <vt:lpstr>“A Little  While”</vt:lpstr>
      <vt:lpstr>Question About The “Little While”</vt:lpstr>
      <vt:lpstr>Question On Greatness</vt:lpstr>
      <vt:lpstr>Question On Divorce</vt:lpstr>
      <vt:lpstr>Question On The Tribute Money</vt:lpstr>
      <vt:lpstr>Question About The Resurrection</vt:lpstr>
      <vt:lpstr>Question About The Great Commandment</vt:lpstr>
      <vt:lpstr>Question From Rich Young Ruler</vt:lpstr>
      <vt:lpstr>What Did Jesus SAY?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10</cp:revision>
  <dcterms:created xsi:type="dcterms:W3CDTF">2024-12-11T22:17:37Z</dcterms:created>
  <dcterms:modified xsi:type="dcterms:W3CDTF">2024-12-12T21:19:43Z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